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58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7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FAE8-119E-4CA9-A305-9BE69B263B65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3F78-400C-4C84-9E1D-0B1372B3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0"/>
          <a:stretch/>
        </p:blipFill>
        <p:spPr>
          <a:xfrm rot="16200000">
            <a:off x="-521617" y="1802478"/>
            <a:ext cx="5576048" cy="4534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6" y="1402976"/>
            <a:ext cx="4114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105400"/>
            <a:ext cx="9144001" cy="173653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99688"/>
            <a:ext cx="3292712" cy="158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5232400"/>
            <a:ext cx="4648200" cy="154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1" y="3608309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“Now, my mind is set on going into welding.  Kids who join will benefit a lot from the Magic Mentors program.”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-2" y="0"/>
            <a:ext cx="9144001" cy="128195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152400"/>
            <a:ext cx="876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Charities In-Pew Commitment Weekend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11-12, 2017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1" y="3093276"/>
            <a:ext cx="388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www.catholiccommunity.org/2017Appeal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273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6"/>
          <a:stretch/>
        </p:blipFill>
        <p:spPr>
          <a:xfrm rot="16200000">
            <a:off x="-590552" y="1841126"/>
            <a:ext cx="5112124" cy="3993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12" y="1402976"/>
            <a:ext cx="4114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479088"/>
            <a:ext cx="9144001" cy="13628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99688"/>
            <a:ext cx="3292712" cy="158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5570071"/>
            <a:ext cx="3809999" cy="127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1" y="34290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Ben found the help he needed at Matt Talbot for Recovering Men. </a:t>
            </a:r>
          </a:p>
          <a:p>
            <a:endParaRPr lang="en-US" i="1" dirty="0"/>
          </a:p>
          <a:p>
            <a:r>
              <a:rPr lang="en-US" i="1" dirty="0" smtClean="0"/>
              <a:t>“He was proud of what he accomplished there.  I could see it.”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-2" y="0"/>
            <a:ext cx="9144001" cy="128195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152400"/>
            <a:ext cx="876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Charities In-Pew Commitment Weekend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11-12, 2017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107" y="3093276"/>
            <a:ext cx="388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www.catholiccommunity.org/2017Appeal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388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/>
          <a:stretch/>
        </p:blipFill>
        <p:spPr bwMode="auto">
          <a:xfrm>
            <a:off x="-3" y="1281952"/>
            <a:ext cx="4273907" cy="560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0" y="1402975"/>
            <a:ext cx="4114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479088"/>
            <a:ext cx="9144001" cy="13628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99688"/>
            <a:ext cx="3292712" cy="158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5570071"/>
            <a:ext cx="3809999" cy="127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2706" y="34290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“We fell through the cracks with government funding.  We ended up living in my parents’ basement with Grace and our two-year-old.  </a:t>
            </a:r>
          </a:p>
          <a:p>
            <a:endParaRPr lang="en-US" sz="1400" i="1" dirty="0"/>
          </a:p>
          <a:p>
            <a:r>
              <a:rPr lang="en-US" sz="1400" i="1" dirty="0" smtClean="0"/>
              <a:t>Now, our daughter is happy, safe and in good hands at Rose-Mary.”</a:t>
            </a:r>
            <a:endParaRPr lang="en-US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-2" y="0"/>
            <a:ext cx="9144001" cy="128195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152400"/>
            <a:ext cx="876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Charities In-Pew Commitment Weekend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11-12, 2017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107" y="3093276"/>
            <a:ext cx="388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www.catholiccommunity.org/2017Appeal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73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0" y="1402975"/>
            <a:ext cx="4114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479088"/>
            <a:ext cx="9144001" cy="13628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99688"/>
            <a:ext cx="3292712" cy="158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5570071"/>
            <a:ext cx="3809999" cy="127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3907" y="3581400"/>
            <a:ext cx="471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“Fatima Family Center was a godsend to our family.  It provided us with the opportunity to receive tools necessary to be a complete family.”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-2" y="0"/>
            <a:ext cx="9144001" cy="128195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152400"/>
            <a:ext cx="876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Charities In-Pew Commitment Weekend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11-12, 2017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107" y="3093276"/>
            <a:ext cx="388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www.catholiccommunity.org/2017Appeal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t="9633" r="20294"/>
          <a:stretch/>
        </p:blipFill>
        <p:spPr>
          <a:xfrm>
            <a:off x="26896" y="1281952"/>
            <a:ext cx="4176468" cy="42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361"/>
          <a:stretch/>
        </p:blipFill>
        <p:spPr>
          <a:xfrm rot="16200000">
            <a:off x="-546196" y="1846077"/>
            <a:ext cx="5559987" cy="443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6" y="1402976"/>
            <a:ext cx="4114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105400"/>
            <a:ext cx="9144001" cy="173653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99688"/>
            <a:ext cx="3292712" cy="158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" y="5266982"/>
            <a:ext cx="4352367" cy="1450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1" y="3370275"/>
            <a:ext cx="3886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first time Glen came to </a:t>
            </a:r>
          </a:p>
          <a:p>
            <a:r>
              <a:rPr lang="en-US" i="1" dirty="0" smtClean="0"/>
              <a:t>Catholic Charities Community Services of Lorain County, he was homeless.  </a:t>
            </a:r>
          </a:p>
          <a:p>
            <a:endParaRPr lang="en-US" i="1" dirty="0"/>
          </a:p>
          <a:p>
            <a:r>
              <a:rPr lang="en-US" i="1" dirty="0" smtClean="0"/>
              <a:t>Now retired, he assists others as a volunteer.”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-2" y="0"/>
            <a:ext cx="9144001" cy="128195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152400"/>
            <a:ext cx="876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Charities In-Pew Commitment Weekend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11-12, 2017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1" y="3093276"/>
            <a:ext cx="388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www.catholiccommunity.org/2017Appeal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527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8"/>
          <a:stretch/>
        </p:blipFill>
        <p:spPr>
          <a:xfrm rot="16200000">
            <a:off x="-482974" y="1764926"/>
            <a:ext cx="5537947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6" y="1402976"/>
            <a:ext cx="41148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105400"/>
            <a:ext cx="9144001" cy="173653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99688"/>
            <a:ext cx="3292712" cy="158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5232400"/>
            <a:ext cx="4648200" cy="154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1" y="3429000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When Emilio became a U.S. citizen, the staff at Catholic Charities Community Services of Lake County was there to celebrate.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-2" y="0"/>
            <a:ext cx="9144001" cy="128195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152400"/>
            <a:ext cx="876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Charities In-Pew Commitment Weekend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11-12, 2017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1" y="3093276"/>
            <a:ext cx="388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www.catholiccommunity.org/2017Appeal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168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232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Cleveland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Hebebrand</dc:creator>
  <cp:lastModifiedBy>Holly Hebebrand</cp:lastModifiedBy>
  <cp:revision>7</cp:revision>
  <dcterms:created xsi:type="dcterms:W3CDTF">2017-01-18T19:28:33Z</dcterms:created>
  <dcterms:modified xsi:type="dcterms:W3CDTF">2017-01-26T15:08:39Z</dcterms:modified>
</cp:coreProperties>
</file>